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2E2A4-0E94-44D6-B5EA-3CEEC6984FBD}" type="datetimeFigureOut">
              <a:rPr lang="zh-CN" altLang="en-US" smtClean="0"/>
              <a:pPr/>
              <a:t>2019/6/27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8295A-DF06-4C41-B3DD-E38C803639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71462"/>
            <a:ext cx="9358346" cy="6929462"/>
            <a:chOff x="0" y="-71462"/>
            <a:chExt cx="9358346" cy="6929462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71462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2910" y="5488560"/>
              <a:ext cx="8715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-100" dirty="0" smtClean="0">
                  <a:latin typeface="黑体" pitchFamily="49" charset="-122"/>
                  <a:ea typeface="黑体" pitchFamily="49" charset="-122"/>
                </a:rPr>
                <a:t>自觉遵守政治纪律，落实“两个坚决维护”；严禁拉帮结派、阳奉阴违、妄议中央。</a:t>
              </a:r>
              <a:endParaRPr lang="zh-CN" altLang="en-US" spc="-1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2844" y="5357826"/>
              <a:ext cx="4286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小标宋简体" pitchFamily="2" charset="-122"/>
                  <a:ea typeface="方正小标宋简体" pitchFamily="2" charset="-122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方正小标宋简体" pitchFamily="2" charset="-122"/>
                <a:ea typeface="方正小标宋简体" pitchFamily="2" charset="-122"/>
              </a:endParaRPr>
            </a:p>
          </p:txBody>
        </p:sp>
        <p:pic>
          <p:nvPicPr>
            <p:cNvPr id="11" name="图片 10" descr="001.jpg"/>
            <p:cNvPicPr>
              <a:picLocks noChangeAspect="1"/>
            </p:cNvPicPr>
            <p:nvPr/>
          </p:nvPicPr>
          <p:blipFill>
            <a:blip r:embed="rId3" cstate="print"/>
            <a:srcRect l="14843" t="89244" r="77344" b="944"/>
            <a:stretch>
              <a:fillRect/>
            </a:stretch>
          </p:blipFill>
          <p:spPr>
            <a:xfrm>
              <a:off x="214314" y="5479299"/>
              <a:ext cx="500034" cy="450031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6215074" y="6000768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286388"/>
              <a:ext cx="835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自觉遵守职业道德，争做敢于担当表率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严禁庸懒无为、推诿扯皮、失职失责。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10.jpg"/>
            <p:cNvPicPr>
              <a:picLocks noChangeAspect="1"/>
            </p:cNvPicPr>
            <p:nvPr/>
          </p:nvPicPr>
          <p:blipFill>
            <a:blip r:embed="rId3" cstate="print"/>
            <a:srcRect l="14843" t="89236" r="77344" b="2044"/>
            <a:stretch>
              <a:fillRect/>
            </a:stretch>
          </p:blipFill>
          <p:spPr>
            <a:xfrm>
              <a:off x="321438" y="5286388"/>
              <a:ext cx="535786" cy="428628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000892" y="6611779"/>
              <a:ext cx="20002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200"/>
                </a:lnSpc>
              </a:pPr>
              <a:endParaRPr lang="zh-CN" altLang="en-US" sz="1000" dirty="0"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85786" y="5357826"/>
              <a:ext cx="835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自觉遵守组织纪律，严肃党内政治生活；严禁拉票贿选、独断专行、欺骗组织。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1" name="图片 10" descr="002.jpg"/>
            <p:cNvPicPr>
              <a:picLocks noChangeAspect="1"/>
            </p:cNvPicPr>
            <p:nvPr/>
          </p:nvPicPr>
          <p:blipFill>
            <a:blip r:embed="rId3" cstate="print"/>
            <a:srcRect l="17187" t="87192" r="74219" b="819"/>
            <a:stretch>
              <a:fillRect/>
            </a:stretch>
          </p:blipFill>
          <p:spPr>
            <a:xfrm>
              <a:off x="285720" y="5286388"/>
              <a:ext cx="571504" cy="571504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6215074" y="6000768"/>
              <a:ext cx="2786082" cy="857232"/>
              <a:chOff x="6215074" y="6000768"/>
              <a:chExt cx="2786082" cy="857232"/>
            </a:xfrm>
          </p:grpSpPr>
          <p:grpSp>
            <p:nvGrpSpPr>
              <p:cNvPr id="19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214950"/>
              <a:ext cx="8072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自觉遵守廉洁纪律，严守个人干净底线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严禁接受请托、以权谋私、以案谋私。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3.jpg"/>
            <p:cNvPicPr>
              <a:picLocks noChangeAspect="1"/>
            </p:cNvPicPr>
            <p:nvPr/>
          </p:nvPicPr>
          <p:blipFill>
            <a:blip r:embed="rId3" cstate="print"/>
            <a:srcRect l="17968" t="88146" r="73438" b="955"/>
            <a:stretch>
              <a:fillRect/>
            </a:stretch>
          </p:blipFill>
          <p:spPr>
            <a:xfrm>
              <a:off x="307151" y="5143512"/>
              <a:ext cx="550073" cy="50006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000892" y="6611779"/>
              <a:ext cx="20002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200"/>
                </a:lnSpc>
              </a:pPr>
              <a:endParaRPr lang="zh-CN" altLang="en-US" sz="1000" dirty="0"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7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286908" cy="6857999"/>
            <a:chOff x="0" y="1"/>
            <a:chExt cx="9286908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286388"/>
              <a:ext cx="8501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自觉遵守群众纪律，永葆人民公仆本色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严禁态度蛮横、口大气粗、以势压人。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1" name="图片 10" descr="004.jpg"/>
            <p:cNvPicPr>
              <a:picLocks noChangeAspect="1"/>
            </p:cNvPicPr>
            <p:nvPr/>
          </p:nvPicPr>
          <p:blipFill>
            <a:blip r:embed="rId3" cstate="print"/>
            <a:srcRect l="15625" t="89236" r="77343" b="955"/>
            <a:stretch>
              <a:fillRect/>
            </a:stretch>
          </p:blipFill>
          <p:spPr>
            <a:xfrm>
              <a:off x="357158" y="5214950"/>
              <a:ext cx="500066" cy="50006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000892" y="6611779"/>
              <a:ext cx="20002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200"/>
                </a:lnSpc>
              </a:pPr>
              <a:endParaRPr lang="zh-CN" altLang="en-US" sz="1000" dirty="0"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144000" cy="6858023"/>
            <a:chOff x="0" y="1"/>
            <a:chExt cx="9144000" cy="6858023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357826"/>
              <a:ext cx="835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自觉遵守工作纪律，忠诚履行岗位职责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严禁打听说情、越权干预、压案抹案。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5.jpg"/>
            <p:cNvPicPr>
              <a:picLocks noChangeAspect="1"/>
            </p:cNvPicPr>
            <p:nvPr/>
          </p:nvPicPr>
          <p:blipFill>
            <a:blip r:embed="rId3" cstate="print"/>
            <a:srcRect l="18750" t="89236" r="74219" b="955"/>
            <a:stretch>
              <a:fillRect/>
            </a:stretch>
          </p:blipFill>
          <p:spPr>
            <a:xfrm>
              <a:off x="428596" y="5357826"/>
              <a:ext cx="428628" cy="428628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6215074" y="6000792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286388"/>
              <a:ext cx="814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自觉遵守生活纪律，培养高尚道德情操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严禁生活奢靡、贪图享乐、轻率交友。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6.jpg"/>
            <p:cNvPicPr>
              <a:picLocks noChangeAspect="1"/>
            </p:cNvPicPr>
            <p:nvPr/>
          </p:nvPicPr>
          <p:blipFill>
            <a:blip r:embed="rId3" cstate="print"/>
            <a:srcRect l="18750" t="89236" r="73438" b="955"/>
            <a:stretch>
              <a:fillRect/>
            </a:stretch>
          </p:blipFill>
          <p:spPr>
            <a:xfrm>
              <a:off x="357158" y="5264957"/>
              <a:ext cx="500066" cy="450059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000892" y="6611779"/>
              <a:ext cx="20002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200"/>
                </a:lnSpc>
              </a:pPr>
              <a:endParaRPr lang="zh-CN" altLang="en-US" sz="1000" dirty="0"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786974" cy="6786561"/>
            <a:chOff x="0" y="1"/>
            <a:chExt cx="9786974" cy="6786561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000636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1472" y="5143512"/>
              <a:ext cx="9215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-150" dirty="0" smtClean="0">
                  <a:latin typeface="黑体" pitchFamily="49" charset="-122"/>
                  <a:ea typeface="黑体" pitchFamily="49" charset="-122"/>
                </a:rPr>
                <a:t>自觉遵守中央八项规定精神，维护良好作风形象；严禁公私不分、铺张浪费、讲究排场。</a:t>
              </a:r>
              <a:endParaRPr lang="zh-CN" altLang="en-US" spc="-15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7.jpg"/>
            <p:cNvPicPr>
              <a:picLocks noChangeAspect="1"/>
            </p:cNvPicPr>
            <p:nvPr/>
          </p:nvPicPr>
          <p:blipFill>
            <a:blip r:embed="rId3" cstate="print"/>
            <a:srcRect l="15625" t="88146" r="77344" b="2044"/>
            <a:stretch>
              <a:fillRect/>
            </a:stretch>
          </p:blipFill>
          <p:spPr>
            <a:xfrm>
              <a:off x="214282" y="5072074"/>
              <a:ext cx="428628" cy="428628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214950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357826"/>
              <a:ext cx="8001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自觉遵守保密规定，筑牢信息安全防线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严禁口无遮拦、跑风漏气、泄露秘密。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8.jpg"/>
            <p:cNvPicPr>
              <a:picLocks noChangeAspect="1"/>
            </p:cNvPicPr>
            <p:nvPr/>
          </p:nvPicPr>
          <p:blipFill>
            <a:blip r:embed="rId3" cstate="print"/>
            <a:srcRect l="18750" t="88146" r="74219" b="2044"/>
            <a:stretch>
              <a:fillRect/>
            </a:stretch>
          </p:blipFill>
          <p:spPr>
            <a:xfrm>
              <a:off x="428596" y="5357826"/>
              <a:ext cx="428628" cy="428628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000892" y="6611779"/>
              <a:ext cx="20002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200"/>
                </a:lnSpc>
              </a:pPr>
              <a:endParaRPr lang="zh-CN" altLang="en-US" sz="1000" dirty="0"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215074" y="6000768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1"/>
            <a:ext cx="9144000" cy="6786561"/>
            <a:chOff x="0" y="1"/>
            <a:chExt cx="9144000" cy="6786561"/>
          </a:xfrm>
        </p:grpSpPr>
        <p:pic>
          <p:nvPicPr>
            <p:cNvPr id="5" name="图片 4" descr="00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"/>
              <a:ext cx="9144000" cy="585789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 bwMode="white">
            <a:xfrm>
              <a:off x="0" y="5143512"/>
              <a:ext cx="9144000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5786" y="5214950"/>
              <a:ext cx="835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自觉遵守履职规范，执纪执法严谨高效</a:t>
              </a: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；</a:t>
              </a:r>
              <a:r>
                <a:rPr lang="zh-CN" altLang="en-US" dirty="0" smtClean="0">
                  <a:latin typeface="黑体" pitchFamily="49" charset="-122"/>
                  <a:ea typeface="黑体" pitchFamily="49" charset="-122"/>
                </a:rPr>
                <a:t>严禁违反程序、擅自决定、久拖不决。</a:t>
              </a:r>
              <a:endParaRPr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 descr="009.jpg"/>
            <p:cNvPicPr>
              <a:picLocks noChangeAspect="1"/>
            </p:cNvPicPr>
            <p:nvPr/>
          </p:nvPicPr>
          <p:blipFill>
            <a:blip r:embed="rId3" cstate="print"/>
            <a:srcRect l="18750" t="88146" r="73438" b="2044"/>
            <a:stretch>
              <a:fillRect/>
            </a:stretch>
          </p:blipFill>
          <p:spPr>
            <a:xfrm>
              <a:off x="357158" y="5143512"/>
              <a:ext cx="500066" cy="450059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6215074" y="5929330"/>
              <a:ext cx="2786082" cy="857232"/>
              <a:chOff x="6215074" y="6000768"/>
              <a:chExt cx="2786082" cy="857232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215074" y="6000768"/>
                <a:ext cx="2786082" cy="857232"/>
                <a:chOff x="6429388" y="6000768"/>
                <a:chExt cx="2786082" cy="85723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6429388" y="6000768"/>
                  <a:ext cx="1928826" cy="8104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自治区纪委监委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纪检监察干部监督室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  <a:p>
                  <a:pPr algn="dist">
                    <a:lnSpc>
                      <a:spcPts val="1400"/>
                    </a:lnSpc>
                  </a:pPr>
                  <a:r>
                    <a:rPr lang="zh-CN" altLang="en-US" sz="1400" dirty="0" smtClean="0">
                      <a:latin typeface="楷体" pitchFamily="49" charset="-122"/>
                      <a:ea typeface="楷体" pitchFamily="49" charset="-122"/>
                    </a:rPr>
                    <a:t>北海市纪委监委 </a:t>
                  </a:r>
                  <a:endParaRPr lang="en-US" altLang="zh-CN" sz="1400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7215206" y="6611779"/>
                  <a:ext cx="20002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200"/>
                    </a:lnSpc>
                  </a:pPr>
                  <a:endParaRPr lang="zh-CN" altLang="en-US" sz="1000" dirty="0">
                    <a:latin typeface="仿宋" pitchFamily="49" charset="-122"/>
                    <a:ea typeface="仿宋" pitchFamily="49" charset="-122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8072462" y="6000768"/>
                <a:ext cx="357190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联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合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制</a:t>
                </a:r>
                <a:endParaRPr lang="en-US" altLang="zh-CN" sz="1400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lnSpc>
                    <a:spcPts val="1400"/>
                  </a:lnSpc>
                </a:pPr>
                <a:r>
                  <a:rPr lang="zh-CN" altLang="en-US" sz="1400" dirty="0" smtClean="0">
                    <a:latin typeface="楷体" pitchFamily="49" charset="-122"/>
                    <a:ea typeface="楷体" pitchFamily="49" charset="-122"/>
                  </a:rPr>
                  <a:t>作</a:t>
                </a:r>
                <a:endParaRPr lang="zh-CN" altLang="en-US" sz="1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329</Words>
  <Application>Microsoft Office PowerPoint</Application>
  <PresentationFormat>全屏显示(4:3)</PresentationFormat>
  <Paragraphs>91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AutoBVT</cp:lastModifiedBy>
  <cp:revision>49</cp:revision>
  <dcterms:created xsi:type="dcterms:W3CDTF">2019-06-21T03:03:42Z</dcterms:created>
  <dcterms:modified xsi:type="dcterms:W3CDTF">2019-06-27T00:16:39Z</dcterms:modified>
</cp:coreProperties>
</file>